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BA5BCD-6653-407A-9418-BCD754BD0F12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CCF76D-7925-4479-8518-F7901B7ED8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explicit comparison between two unlike things by using words such as </a:t>
            </a:r>
            <a:r>
              <a:rPr lang="en-US" u="sng" dirty="0" smtClean="0"/>
              <a:t>like</a:t>
            </a:r>
            <a:r>
              <a:rPr lang="en-US" dirty="0" smtClean="0"/>
              <a:t>, </a:t>
            </a:r>
            <a:r>
              <a:rPr lang="en-US" u="sng" dirty="0" smtClean="0"/>
              <a:t>as</a:t>
            </a:r>
            <a:r>
              <a:rPr lang="en-US" dirty="0" smtClean="0"/>
              <a:t>, </a:t>
            </a:r>
            <a:r>
              <a:rPr lang="en-US" u="sng" dirty="0" smtClean="0"/>
              <a:t>appear</a:t>
            </a:r>
            <a:r>
              <a:rPr lang="en-US" dirty="0" smtClean="0"/>
              <a:t>, </a:t>
            </a:r>
            <a:r>
              <a:rPr lang="en-US" u="sng" dirty="0" smtClean="0"/>
              <a:t>than</a:t>
            </a:r>
            <a:r>
              <a:rPr lang="en-US" dirty="0" smtClean="0"/>
              <a:t>, and </a:t>
            </a:r>
            <a:r>
              <a:rPr lang="en-US" u="sng" dirty="0" smtClean="0"/>
              <a:t>seems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comparison between two unlike things done implicitly (implied) without words such as </a:t>
            </a:r>
            <a:r>
              <a:rPr lang="en-US" u="sng" dirty="0" smtClean="0"/>
              <a:t>like</a:t>
            </a:r>
            <a:r>
              <a:rPr lang="en-US" dirty="0" smtClean="0"/>
              <a:t> or </a:t>
            </a:r>
            <a:r>
              <a:rPr lang="en-US" u="sng" dirty="0" smtClean="0"/>
              <a:t>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subtle comparison – the terms being compared are not specifically explained.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Implied Metaphor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or all of the poem consists of a series of related metaphors.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Extended Metaphor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single metaphor is at work throughout the poem. All controlling metaphors are extended, but not all extended metaphors are controlling.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Controlling Metaphor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101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Simile</vt:lpstr>
      <vt:lpstr>Metaphor</vt:lpstr>
      <vt:lpstr>Implied Metaphor</vt:lpstr>
      <vt:lpstr>Extended Metaphor</vt:lpstr>
      <vt:lpstr>Controlling Metaphor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Simile</dc:title>
  <dc:creator>Teacher</dc:creator>
  <cp:lastModifiedBy>Teacher</cp:lastModifiedBy>
  <cp:revision>2</cp:revision>
  <dcterms:created xsi:type="dcterms:W3CDTF">2011-01-31T18:38:47Z</dcterms:created>
  <dcterms:modified xsi:type="dcterms:W3CDTF">2011-01-31T18:43:40Z</dcterms:modified>
</cp:coreProperties>
</file>