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60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6DEE59-1492-4FBD-9275-B9543DB0DBC1}"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A07F1-0FE5-4919-93B0-FB9F3C5CBE03}" type="slidenum">
              <a:rPr lang="en-US" smtClean="0"/>
              <a:t>‹#›</a:t>
            </a:fld>
            <a:endParaRPr lang="en-US"/>
          </a:p>
        </p:txBody>
      </p:sp>
    </p:spTree>
    <p:extLst>
      <p:ext uri="{BB962C8B-B14F-4D97-AF65-F5344CB8AC3E}">
        <p14:creationId xmlns:p14="http://schemas.microsoft.com/office/powerpoint/2010/main" val="105734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6DEE59-1492-4FBD-9275-B9543DB0DBC1}"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A07F1-0FE5-4919-93B0-FB9F3C5CBE03}" type="slidenum">
              <a:rPr lang="en-US" smtClean="0"/>
              <a:t>‹#›</a:t>
            </a:fld>
            <a:endParaRPr lang="en-US"/>
          </a:p>
        </p:txBody>
      </p:sp>
    </p:spTree>
    <p:extLst>
      <p:ext uri="{BB962C8B-B14F-4D97-AF65-F5344CB8AC3E}">
        <p14:creationId xmlns:p14="http://schemas.microsoft.com/office/powerpoint/2010/main" val="3357936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6DEE59-1492-4FBD-9275-B9543DB0DBC1}"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A07F1-0FE5-4919-93B0-FB9F3C5CBE0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07737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6DEE59-1492-4FBD-9275-B9543DB0DBC1}"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A07F1-0FE5-4919-93B0-FB9F3C5CBE03}" type="slidenum">
              <a:rPr lang="en-US" smtClean="0"/>
              <a:t>‹#›</a:t>
            </a:fld>
            <a:endParaRPr lang="en-US"/>
          </a:p>
        </p:txBody>
      </p:sp>
    </p:spTree>
    <p:extLst>
      <p:ext uri="{BB962C8B-B14F-4D97-AF65-F5344CB8AC3E}">
        <p14:creationId xmlns:p14="http://schemas.microsoft.com/office/powerpoint/2010/main" val="3333229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6DEE59-1492-4FBD-9275-B9543DB0DBC1}"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A07F1-0FE5-4919-93B0-FB9F3C5CBE0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4867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6DEE59-1492-4FBD-9275-B9543DB0DBC1}"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A07F1-0FE5-4919-93B0-FB9F3C5CBE03}" type="slidenum">
              <a:rPr lang="en-US" smtClean="0"/>
              <a:t>‹#›</a:t>
            </a:fld>
            <a:endParaRPr lang="en-US"/>
          </a:p>
        </p:txBody>
      </p:sp>
    </p:spTree>
    <p:extLst>
      <p:ext uri="{BB962C8B-B14F-4D97-AF65-F5344CB8AC3E}">
        <p14:creationId xmlns:p14="http://schemas.microsoft.com/office/powerpoint/2010/main" val="3588964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6DEE59-1492-4FBD-9275-B9543DB0DBC1}"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A07F1-0FE5-4919-93B0-FB9F3C5CBE03}" type="slidenum">
              <a:rPr lang="en-US" smtClean="0"/>
              <a:t>‹#›</a:t>
            </a:fld>
            <a:endParaRPr lang="en-US"/>
          </a:p>
        </p:txBody>
      </p:sp>
    </p:spTree>
    <p:extLst>
      <p:ext uri="{BB962C8B-B14F-4D97-AF65-F5344CB8AC3E}">
        <p14:creationId xmlns:p14="http://schemas.microsoft.com/office/powerpoint/2010/main" val="3254212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6DEE59-1492-4FBD-9275-B9543DB0DBC1}"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A07F1-0FE5-4919-93B0-FB9F3C5CBE03}" type="slidenum">
              <a:rPr lang="en-US" smtClean="0"/>
              <a:t>‹#›</a:t>
            </a:fld>
            <a:endParaRPr lang="en-US"/>
          </a:p>
        </p:txBody>
      </p:sp>
    </p:spTree>
    <p:extLst>
      <p:ext uri="{BB962C8B-B14F-4D97-AF65-F5344CB8AC3E}">
        <p14:creationId xmlns:p14="http://schemas.microsoft.com/office/powerpoint/2010/main" val="328285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6DEE59-1492-4FBD-9275-B9543DB0DBC1}"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A07F1-0FE5-4919-93B0-FB9F3C5CBE03}" type="slidenum">
              <a:rPr lang="en-US" smtClean="0"/>
              <a:t>‹#›</a:t>
            </a:fld>
            <a:endParaRPr lang="en-US"/>
          </a:p>
        </p:txBody>
      </p:sp>
    </p:spTree>
    <p:extLst>
      <p:ext uri="{BB962C8B-B14F-4D97-AF65-F5344CB8AC3E}">
        <p14:creationId xmlns:p14="http://schemas.microsoft.com/office/powerpoint/2010/main" val="979441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6DEE59-1492-4FBD-9275-B9543DB0DBC1}"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A07F1-0FE5-4919-93B0-FB9F3C5CBE03}" type="slidenum">
              <a:rPr lang="en-US" smtClean="0"/>
              <a:t>‹#›</a:t>
            </a:fld>
            <a:endParaRPr lang="en-US"/>
          </a:p>
        </p:txBody>
      </p:sp>
    </p:spTree>
    <p:extLst>
      <p:ext uri="{BB962C8B-B14F-4D97-AF65-F5344CB8AC3E}">
        <p14:creationId xmlns:p14="http://schemas.microsoft.com/office/powerpoint/2010/main" val="316935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6DEE59-1492-4FBD-9275-B9543DB0DBC1}" type="datetimeFigureOut">
              <a:rPr lang="en-US" smtClean="0"/>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A07F1-0FE5-4919-93B0-FB9F3C5CBE03}" type="slidenum">
              <a:rPr lang="en-US" smtClean="0"/>
              <a:t>‹#›</a:t>
            </a:fld>
            <a:endParaRPr lang="en-US"/>
          </a:p>
        </p:txBody>
      </p:sp>
    </p:spTree>
    <p:extLst>
      <p:ext uri="{BB962C8B-B14F-4D97-AF65-F5344CB8AC3E}">
        <p14:creationId xmlns:p14="http://schemas.microsoft.com/office/powerpoint/2010/main" val="2695043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6DEE59-1492-4FBD-9275-B9543DB0DBC1}" type="datetimeFigureOut">
              <a:rPr lang="en-US" smtClean="0"/>
              <a:t>9/25/2014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9A07F1-0FE5-4919-93B0-FB9F3C5CBE03}" type="slidenum">
              <a:rPr lang="en-US" smtClean="0"/>
              <a:t>‹#›</a:t>
            </a:fld>
            <a:endParaRPr lang="en-US"/>
          </a:p>
        </p:txBody>
      </p:sp>
    </p:spTree>
    <p:extLst>
      <p:ext uri="{BB962C8B-B14F-4D97-AF65-F5344CB8AC3E}">
        <p14:creationId xmlns:p14="http://schemas.microsoft.com/office/powerpoint/2010/main" val="2374557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86DEE59-1492-4FBD-9275-B9543DB0DBC1}" type="datetimeFigureOut">
              <a:rPr lang="en-US" smtClean="0"/>
              <a:t>9/25/2014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9A07F1-0FE5-4919-93B0-FB9F3C5CBE03}" type="slidenum">
              <a:rPr lang="en-US" smtClean="0"/>
              <a:t>‹#›</a:t>
            </a:fld>
            <a:endParaRPr lang="en-US"/>
          </a:p>
        </p:txBody>
      </p:sp>
    </p:spTree>
    <p:extLst>
      <p:ext uri="{BB962C8B-B14F-4D97-AF65-F5344CB8AC3E}">
        <p14:creationId xmlns:p14="http://schemas.microsoft.com/office/powerpoint/2010/main" val="3866209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DEE59-1492-4FBD-9275-B9543DB0DBC1}" type="datetimeFigureOut">
              <a:rPr lang="en-US" smtClean="0"/>
              <a:t>9/25/2014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9A07F1-0FE5-4919-93B0-FB9F3C5CBE03}" type="slidenum">
              <a:rPr lang="en-US" smtClean="0"/>
              <a:t>‹#›</a:t>
            </a:fld>
            <a:endParaRPr lang="en-US"/>
          </a:p>
        </p:txBody>
      </p:sp>
    </p:spTree>
    <p:extLst>
      <p:ext uri="{BB962C8B-B14F-4D97-AF65-F5344CB8AC3E}">
        <p14:creationId xmlns:p14="http://schemas.microsoft.com/office/powerpoint/2010/main" val="1599857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6DEE59-1492-4FBD-9275-B9543DB0DBC1}" type="datetimeFigureOut">
              <a:rPr lang="en-US" smtClean="0"/>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A07F1-0FE5-4919-93B0-FB9F3C5CBE03}" type="slidenum">
              <a:rPr lang="en-US" smtClean="0"/>
              <a:t>‹#›</a:t>
            </a:fld>
            <a:endParaRPr lang="en-US"/>
          </a:p>
        </p:txBody>
      </p:sp>
    </p:spTree>
    <p:extLst>
      <p:ext uri="{BB962C8B-B14F-4D97-AF65-F5344CB8AC3E}">
        <p14:creationId xmlns:p14="http://schemas.microsoft.com/office/powerpoint/2010/main" val="2460203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6DEE59-1492-4FBD-9275-B9543DB0DBC1}" type="datetimeFigureOut">
              <a:rPr lang="en-US" smtClean="0"/>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A07F1-0FE5-4919-93B0-FB9F3C5CBE03}" type="slidenum">
              <a:rPr lang="en-US" smtClean="0"/>
              <a:t>‹#›</a:t>
            </a:fld>
            <a:endParaRPr lang="en-US"/>
          </a:p>
        </p:txBody>
      </p:sp>
    </p:spTree>
    <p:extLst>
      <p:ext uri="{BB962C8B-B14F-4D97-AF65-F5344CB8AC3E}">
        <p14:creationId xmlns:p14="http://schemas.microsoft.com/office/powerpoint/2010/main" val="1042390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6DEE59-1492-4FBD-9275-B9543DB0DBC1}" type="datetimeFigureOut">
              <a:rPr lang="en-US" smtClean="0"/>
              <a:t>9/25/2014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19A07F1-0FE5-4919-93B0-FB9F3C5CBE03}" type="slidenum">
              <a:rPr lang="en-US" smtClean="0"/>
              <a:t>‹#›</a:t>
            </a:fld>
            <a:endParaRPr lang="en-US"/>
          </a:p>
        </p:txBody>
      </p:sp>
    </p:spTree>
    <p:extLst>
      <p:ext uri="{BB962C8B-B14F-4D97-AF65-F5344CB8AC3E}">
        <p14:creationId xmlns:p14="http://schemas.microsoft.com/office/powerpoint/2010/main" val="1805217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Firstname.Lastname@evsck12.com" TargetMode="External"/><Relationship Id="rId2" Type="http://schemas.openxmlformats.org/officeDocument/2006/relationships/hyperlink" Target="mailto:Firstname.Lastname@evsc.k12.in.u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use OneDrive</a:t>
            </a:r>
            <a:endParaRPr lang="en-US" dirty="0"/>
          </a:p>
        </p:txBody>
      </p:sp>
      <p:sp>
        <p:nvSpPr>
          <p:cNvPr id="3" name="Subtitle 2"/>
          <p:cNvSpPr>
            <a:spLocks noGrp="1"/>
          </p:cNvSpPr>
          <p:nvPr>
            <p:ph type="subTitle" idx="1"/>
          </p:nvPr>
        </p:nvSpPr>
        <p:spPr/>
        <p:txBody>
          <a:bodyPr/>
          <a:lstStyle/>
          <a:p>
            <a:r>
              <a:rPr lang="en-US" dirty="0" smtClean="0"/>
              <a:t>The basics of the Online Portal</a:t>
            </a:r>
            <a:endParaRPr lang="en-US" dirty="0"/>
          </a:p>
        </p:txBody>
      </p:sp>
    </p:spTree>
    <p:extLst>
      <p:ext uri="{BB962C8B-B14F-4D97-AF65-F5344CB8AC3E}">
        <p14:creationId xmlns:p14="http://schemas.microsoft.com/office/powerpoint/2010/main" val="1776826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lstStyle/>
          <a:p>
            <a:r>
              <a:rPr lang="en-US" dirty="0" smtClean="0"/>
              <a:t>Sharing a File	</a:t>
            </a:r>
            <a:endParaRPr lang="en-US" dirty="0"/>
          </a:p>
        </p:txBody>
      </p:sp>
      <p:sp>
        <p:nvSpPr>
          <p:cNvPr id="3" name="Content Placeholder 2"/>
          <p:cNvSpPr>
            <a:spLocks noGrp="1"/>
          </p:cNvSpPr>
          <p:nvPr>
            <p:ph idx="1"/>
          </p:nvPr>
        </p:nvSpPr>
        <p:spPr>
          <a:xfrm>
            <a:off x="677334" y="1854559"/>
            <a:ext cx="8596668" cy="4624686"/>
          </a:xfrm>
        </p:spPr>
        <p:txBody>
          <a:bodyPr/>
          <a:lstStyle/>
          <a:p>
            <a:r>
              <a:rPr lang="en-US" dirty="0" smtClean="0"/>
              <a:t>The Get a Link option allows you to generate a link to email out to users that will allow them to access the file. Anyone that has this link will be able to view or edit the file depending on the link they have access to. </a:t>
            </a:r>
          </a:p>
          <a:p>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874" y="2978680"/>
            <a:ext cx="5639587" cy="3296110"/>
          </a:xfrm>
          <a:prstGeom prst="rect">
            <a:avLst/>
          </a:prstGeom>
        </p:spPr>
      </p:pic>
    </p:spTree>
    <p:extLst>
      <p:ext uri="{BB962C8B-B14F-4D97-AF65-F5344CB8AC3E}">
        <p14:creationId xmlns:p14="http://schemas.microsoft.com/office/powerpoint/2010/main" val="1971226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2834"/>
          </a:xfrm>
        </p:spPr>
        <p:txBody>
          <a:bodyPr/>
          <a:lstStyle/>
          <a:p>
            <a:r>
              <a:rPr lang="en-US" dirty="0" smtClean="0"/>
              <a:t>Inviting People</a:t>
            </a:r>
            <a:endParaRPr lang="en-US" dirty="0"/>
          </a:p>
        </p:txBody>
      </p:sp>
      <p:sp>
        <p:nvSpPr>
          <p:cNvPr id="3" name="Content Placeholder 2"/>
          <p:cNvSpPr>
            <a:spLocks noGrp="1"/>
          </p:cNvSpPr>
          <p:nvPr>
            <p:ph idx="1"/>
          </p:nvPr>
        </p:nvSpPr>
        <p:spPr>
          <a:xfrm>
            <a:off x="677334" y="1210615"/>
            <a:ext cx="8596668" cy="4122410"/>
          </a:xfrm>
        </p:spPr>
        <p:txBody>
          <a:bodyPr/>
          <a:lstStyle/>
          <a:p>
            <a:r>
              <a:rPr lang="en-US" dirty="0" smtClean="0"/>
              <a:t>Selecting Invite People will bring up the following window.</a:t>
            </a:r>
          </a:p>
          <a:p>
            <a:r>
              <a:rPr lang="en-US" dirty="0" smtClean="0"/>
              <a:t>The top box allows you to search for people by name which should autofill if the user is in EVSC’s system. </a:t>
            </a:r>
          </a:p>
          <a:p>
            <a:r>
              <a:rPr lang="en-US" dirty="0" smtClean="0"/>
              <a:t>The drop down menu to the right allows you to select if the users can edit the file, or only view it. </a:t>
            </a:r>
          </a:p>
          <a:p>
            <a:r>
              <a:rPr lang="en-US" dirty="0" smtClean="0"/>
              <a:t>Finally, the bottom box allows you to add a message to the users.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111" y="3323732"/>
            <a:ext cx="5649113" cy="3534268"/>
          </a:xfrm>
          <a:prstGeom prst="rect">
            <a:avLst/>
          </a:prstGeom>
        </p:spPr>
      </p:pic>
    </p:spTree>
    <p:extLst>
      <p:ext uri="{BB962C8B-B14F-4D97-AF65-F5344CB8AC3E}">
        <p14:creationId xmlns:p14="http://schemas.microsoft.com/office/powerpoint/2010/main" val="1105387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with a Link</a:t>
            </a:r>
            <a:endParaRPr lang="en-US" dirty="0"/>
          </a:p>
        </p:txBody>
      </p:sp>
      <p:sp>
        <p:nvSpPr>
          <p:cNvPr id="3" name="Content Placeholder 2"/>
          <p:cNvSpPr>
            <a:spLocks noGrp="1"/>
          </p:cNvSpPr>
          <p:nvPr>
            <p:ph idx="1"/>
          </p:nvPr>
        </p:nvSpPr>
        <p:spPr>
          <a:xfrm>
            <a:off x="677334" y="1233908"/>
            <a:ext cx="8596668" cy="3880773"/>
          </a:xfrm>
        </p:spPr>
        <p:txBody>
          <a:bodyPr/>
          <a:lstStyle/>
          <a:p>
            <a:r>
              <a:rPr lang="en-US" dirty="0" smtClean="0"/>
              <a:t>Selecting the Get a Link option with open the following window. This has two options available. </a:t>
            </a:r>
          </a:p>
          <a:p>
            <a:r>
              <a:rPr lang="en-US" dirty="0" smtClean="0"/>
              <a:t>The top option will generate a link that allows users to View the file but not make changes to it. </a:t>
            </a:r>
          </a:p>
          <a:p>
            <a:r>
              <a:rPr lang="en-US" dirty="0" smtClean="0"/>
              <a:t>The bottom option allows the users to edit and thus make changes to the file. </a:t>
            </a:r>
          </a:p>
          <a:p>
            <a:r>
              <a:rPr lang="en-US" dirty="0" smtClean="0"/>
              <a:t>Remember that anyone that gets this link will have access to the file.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874" y="3371363"/>
            <a:ext cx="5639587" cy="3486637"/>
          </a:xfrm>
          <a:prstGeom prst="rect">
            <a:avLst/>
          </a:prstGeom>
        </p:spPr>
      </p:pic>
    </p:spTree>
    <p:extLst>
      <p:ext uri="{BB962C8B-B14F-4D97-AF65-F5344CB8AC3E}">
        <p14:creationId xmlns:p14="http://schemas.microsoft.com/office/powerpoint/2010/main" val="3037220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Shared Files </a:t>
            </a:r>
            <a:endParaRPr lang="en-US" dirty="0"/>
          </a:p>
        </p:txBody>
      </p:sp>
      <p:sp>
        <p:nvSpPr>
          <p:cNvPr id="3" name="Content Placeholder 2"/>
          <p:cNvSpPr>
            <a:spLocks noGrp="1"/>
          </p:cNvSpPr>
          <p:nvPr>
            <p:ph idx="1"/>
          </p:nvPr>
        </p:nvSpPr>
        <p:spPr>
          <a:xfrm>
            <a:off x="677334" y="1799980"/>
            <a:ext cx="8596668" cy="3880773"/>
          </a:xfrm>
        </p:spPr>
        <p:txBody>
          <a:bodyPr/>
          <a:lstStyle/>
          <a:p>
            <a:r>
              <a:rPr lang="en-US" dirty="0" smtClean="0"/>
              <a:t>Now that you have shared your files or folders, you will want to know how people can view them. </a:t>
            </a:r>
          </a:p>
          <a:p>
            <a:r>
              <a:rPr lang="en-US" dirty="0" smtClean="0"/>
              <a:t>On the left hand side of the screen, there is a link title “Shared With Me” Clicking this will bring up a window that allows you to see everything that has been shared with you.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122" y="3481389"/>
            <a:ext cx="2692282" cy="3041022"/>
          </a:xfrm>
          <a:prstGeom prst="rect">
            <a:avLst/>
          </a:prstGeom>
        </p:spPr>
      </p:pic>
    </p:spTree>
    <p:extLst>
      <p:ext uri="{BB962C8B-B14F-4D97-AF65-F5344CB8AC3E}">
        <p14:creationId xmlns:p14="http://schemas.microsoft.com/office/powerpoint/2010/main" val="2554700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Shared Files Continued</a:t>
            </a:r>
            <a:br>
              <a:rPr lang="en-US" dirty="0" smtClean="0"/>
            </a:br>
            <a:endParaRPr lang="en-US" dirty="0"/>
          </a:p>
        </p:txBody>
      </p:sp>
      <p:sp>
        <p:nvSpPr>
          <p:cNvPr id="3" name="Content Placeholder 2"/>
          <p:cNvSpPr>
            <a:spLocks noGrp="1"/>
          </p:cNvSpPr>
          <p:nvPr>
            <p:ph idx="1"/>
          </p:nvPr>
        </p:nvSpPr>
        <p:spPr/>
        <p:txBody>
          <a:bodyPr/>
          <a:lstStyle/>
          <a:p>
            <a:r>
              <a:rPr lang="en-US" dirty="0" smtClean="0"/>
              <a:t>Remember that all of the steps involved in sharing a file can also be used to share a folder. </a:t>
            </a:r>
          </a:p>
          <a:p>
            <a:r>
              <a:rPr lang="en-US" dirty="0" smtClean="0"/>
              <a:t>When sharing a folder, user will have the same rights to the files inside of the folder that they do to the folder itself. Meaning that if you share a folder and give the users access to edit it, they will be able to add and remove files within that folder. </a:t>
            </a:r>
          </a:p>
        </p:txBody>
      </p:sp>
    </p:spTree>
    <p:extLst>
      <p:ext uri="{BB962C8B-B14F-4D97-AF65-F5344CB8AC3E}">
        <p14:creationId xmlns:p14="http://schemas.microsoft.com/office/powerpoint/2010/main" val="2506197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Office Files</a:t>
            </a:r>
            <a:endParaRPr lang="en-US" dirty="0"/>
          </a:p>
        </p:txBody>
      </p:sp>
      <p:sp>
        <p:nvSpPr>
          <p:cNvPr id="3" name="Content Placeholder 2"/>
          <p:cNvSpPr>
            <a:spLocks noGrp="1"/>
          </p:cNvSpPr>
          <p:nvPr>
            <p:ph idx="1"/>
          </p:nvPr>
        </p:nvSpPr>
        <p:spPr/>
        <p:txBody>
          <a:bodyPr/>
          <a:lstStyle/>
          <a:p>
            <a:r>
              <a:rPr lang="en-US" dirty="0" smtClean="0"/>
              <a:t>When you click on a file, if it is an office file, it will open in your browser so you can view it online. If you want to edit it, Select edit document in the top left of your screen.</a:t>
            </a:r>
          </a:p>
          <a:p>
            <a:r>
              <a:rPr lang="en-US" dirty="0" smtClean="0"/>
              <a:t>You will be given the option to edit online, or use the appropriate application if you have it on your computer. Example, Word if the file is a document. </a:t>
            </a:r>
          </a:p>
          <a:p>
            <a:r>
              <a:rPr lang="en-US" dirty="0" smtClean="0"/>
              <a:t>Changes will be saved automatically if you select the Edit online option. If you select the other option, once you click save in the application, it will update the online version. </a:t>
            </a:r>
            <a:endParaRPr lang="en-US" dirty="0"/>
          </a:p>
        </p:txBody>
      </p:sp>
    </p:spTree>
    <p:extLst>
      <p:ext uri="{BB962C8B-B14F-4D97-AF65-F5344CB8AC3E}">
        <p14:creationId xmlns:p14="http://schemas.microsoft.com/office/powerpoint/2010/main" val="2443975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Downloading Files</a:t>
            </a:r>
            <a:endParaRPr lang="en-US" dirty="0"/>
          </a:p>
        </p:txBody>
      </p:sp>
      <p:sp>
        <p:nvSpPr>
          <p:cNvPr id="3" name="Content Placeholder 2"/>
          <p:cNvSpPr>
            <a:spLocks noGrp="1"/>
          </p:cNvSpPr>
          <p:nvPr>
            <p:ph idx="1"/>
          </p:nvPr>
        </p:nvSpPr>
        <p:spPr/>
        <p:txBody>
          <a:bodyPr/>
          <a:lstStyle/>
          <a:p>
            <a:r>
              <a:rPr lang="en-US" dirty="0" smtClean="0"/>
              <a:t>If you want to download a file to your computer to have a local copy you have 2 options. </a:t>
            </a:r>
          </a:p>
          <a:p>
            <a:r>
              <a:rPr lang="en-US" dirty="0" smtClean="0"/>
              <a:t>If you select the file and click Manage, there is an option to ‘Download a Copy.” This will allow you to select the destination and name for your local copy. </a:t>
            </a:r>
          </a:p>
          <a:p>
            <a:r>
              <a:rPr lang="en-US" dirty="0" smtClean="0"/>
              <a:t>If you open the file by clicking on it’s name, it will look differently if it is an office file or not.</a:t>
            </a:r>
          </a:p>
          <a:p>
            <a:r>
              <a:rPr lang="en-US" dirty="0" smtClean="0"/>
              <a:t>If it is not an office file, there will simply be a Download button in the top left corner. </a:t>
            </a:r>
          </a:p>
          <a:p>
            <a:r>
              <a:rPr lang="en-US" dirty="0" smtClean="0"/>
              <a:t>If it is an office file, select File in the top left, then Save As, then Download. </a:t>
            </a:r>
            <a:endParaRPr lang="en-US" dirty="0"/>
          </a:p>
        </p:txBody>
      </p:sp>
    </p:spTree>
    <p:extLst>
      <p:ext uri="{BB962C8B-B14F-4D97-AF65-F5344CB8AC3E}">
        <p14:creationId xmlns:p14="http://schemas.microsoft.com/office/powerpoint/2010/main" val="3209089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	</a:t>
            </a:r>
            <a:endParaRPr lang="en-US" dirty="0"/>
          </a:p>
        </p:txBody>
      </p:sp>
      <p:sp>
        <p:nvSpPr>
          <p:cNvPr id="3" name="Content Placeholder 2"/>
          <p:cNvSpPr>
            <a:spLocks noGrp="1"/>
          </p:cNvSpPr>
          <p:nvPr>
            <p:ph idx="1"/>
          </p:nvPr>
        </p:nvSpPr>
        <p:spPr/>
        <p:txBody>
          <a:bodyPr/>
          <a:lstStyle/>
          <a:p>
            <a:r>
              <a:rPr lang="en-US" dirty="0" smtClean="0"/>
              <a:t>This concludes the basics of storing and sharing files / folders in the web portal of OneDrive. </a:t>
            </a:r>
            <a:endParaRPr lang="en-US" dirty="0"/>
          </a:p>
          <a:p>
            <a:r>
              <a:rPr lang="en-US" dirty="0" smtClean="0"/>
              <a:t>If you want to know more including Uploading from Office applications, Team sites and more, please see our other presentations. </a:t>
            </a:r>
            <a:endParaRPr lang="en-US" dirty="0"/>
          </a:p>
        </p:txBody>
      </p:sp>
    </p:spTree>
    <p:extLst>
      <p:ext uri="{BB962C8B-B14F-4D97-AF65-F5344CB8AC3E}">
        <p14:creationId xmlns:p14="http://schemas.microsoft.com/office/powerpoint/2010/main" val="17681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4045"/>
          </a:xfrm>
        </p:spPr>
        <p:txBody>
          <a:bodyPr/>
          <a:lstStyle/>
          <a:p>
            <a:r>
              <a:rPr lang="en-US" dirty="0" smtClean="0"/>
              <a:t>Logging In</a:t>
            </a:r>
            <a:endParaRPr lang="en-US" dirty="0"/>
          </a:p>
        </p:txBody>
      </p:sp>
      <p:sp>
        <p:nvSpPr>
          <p:cNvPr id="3" name="Content Placeholder 2"/>
          <p:cNvSpPr>
            <a:spLocks noGrp="1"/>
          </p:cNvSpPr>
          <p:nvPr>
            <p:ph idx="1"/>
          </p:nvPr>
        </p:nvSpPr>
        <p:spPr>
          <a:xfrm>
            <a:off x="677334" y="1403797"/>
            <a:ext cx="8596668" cy="4637565"/>
          </a:xfrm>
        </p:spPr>
        <p:txBody>
          <a:bodyPr/>
          <a:lstStyle/>
          <a:p>
            <a:r>
              <a:rPr lang="en-US" dirty="0" smtClean="0"/>
              <a:t>Open a web browser an navigate to Portal.Office.com</a:t>
            </a:r>
          </a:p>
          <a:p>
            <a:r>
              <a:rPr lang="en-US" dirty="0" smtClean="0"/>
              <a:t>Teachers will login using </a:t>
            </a:r>
            <a:r>
              <a:rPr lang="en-US" dirty="0" smtClean="0">
                <a:hlinkClick r:id="rId2"/>
              </a:rPr>
              <a:t>Firstname.Lastname@evsc.k12.in.us</a:t>
            </a:r>
            <a:endParaRPr lang="en-US" dirty="0" smtClean="0"/>
          </a:p>
          <a:p>
            <a:r>
              <a:rPr lang="en-US" dirty="0" smtClean="0"/>
              <a:t>Students will login using </a:t>
            </a:r>
            <a:r>
              <a:rPr lang="en-US" dirty="0" smtClean="0">
                <a:hlinkClick r:id="rId3"/>
              </a:rPr>
              <a:t>Firstname.Lastname@evsck12.com</a:t>
            </a:r>
            <a:endParaRPr lang="en-US" dirty="0" smtClean="0"/>
          </a:p>
          <a:p>
            <a:pPr marL="0"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579" y="2616084"/>
            <a:ext cx="6908322" cy="3884034"/>
          </a:xfrm>
          <a:prstGeom prst="rect">
            <a:avLst/>
          </a:prstGeom>
        </p:spPr>
      </p:pic>
    </p:spTree>
    <p:extLst>
      <p:ext uri="{BB962C8B-B14F-4D97-AF65-F5344CB8AC3E}">
        <p14:creationId xmlns:p14="http://schemas.microsoft.com/office/powerpoint/2010/main" val="78545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1318"/>
          </a:xfrm>
        </p:spPr>
        <p:txBody>
          <a:bodyPr>
            <a:normAutofit/>
          </a:bodyPr>
          <a:lstStyle/>
          <a:p>
            <a:r>
              <a:rPr lang="en-US" dirty="0" smtClean="0"/>
              <a:t>Navigating to OneDrive</a:t>
            </a:r>
            <a:endParaRPr lang="en-US" dirty="0"/>
          </a:p>
        </p:txBody>
      </p:sp>
      <p:sp>
        <p:nvSpPr>
          <p:cNvPr id="3" name="Content Placeholder 2"/>
          <p:cNvSpPr>
            <a:spLocks noGrp="1"/>
          </p:cNvSpPr>
          <p:nvPr>
            <p:ph idx="1"/>
          </p:nvPr>
        </p:nvSpPr>
        <p:spPr>
          <a:xfrm>
            <a:off x="677334" y="2207556"/>
            <a:ext cx="8596668" cy="4650444"/>
          </a:xfrm>
        </p:spPr>
        <p:txBody>
          <a:bodyPr/>
          <a:lstStyle/>
          <a:p>
            <a:r>
              <a:rPr lang="en-US" dirty="0" smtClean="0"/>
              <a:t>Once you are logged in, you will be taken to the default homepage. At the top of the screen is a toolbar that is used for navigation to the different parts of the portal. </a:t>
            </a:r>
          </a:p>
          <a:p>
            <a:endParaRPr lang="en-US" dirty="0" smtClean="0"/>
          </a:p>
          <a:p>
            <a:endParaRPr lang="en-US" dirty="0"/>
          </a:p>
          <a:p>
            <a:endParaRPr lang="en-US" dirty="0" smtClean="0"/>
          </a:p>
          <a:p>
            <a:endParaRPr lang="en-US" dirty="0" smtClean="0"/>
          </a:p>
          <a:p>
            <a:r>
              <a:rPr lang="en-US" dirty="0" smtClean="0"/>
              <a:t>By clicking on the OneDrive section of the toolbar, you will be taken to the Personal storage section. This is where you can create, upload, view, edit and share files in OneDrive. </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457" y="3282772"/>
            <a:ext cx="6500422" cy="1418018"/>
          </a:xfrm>
          <a:prstGeom prst="rect">
            <a:avLst/>
          </a:prstGeom>
        </p:spPr>
      </p:pic>
    </p:spTree>
    <p:extLst>
      <p:ext uri="{BB962C8B-B14F-4D97-AF65-F5344CB8AC3E}">
        <p14:creationId xmlns:p14="http://schemas.microsoft.com/office/powerpoint/2010/main" val="307179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8287"/>
          </a:xfrm>
        </p:spPr>
        <p:txBody>
          <a:bodyPr/>
          <a:lstStyle/>
          <a:p>
            <a:r>
              <a:rPr lang="en-US" dirty="0" smtClean="0"/>
              <a:t>OneDrive Main Page	 </a:t>
            </a:r>
            <a:endParaRPr lang="en-US" dirty="0"/>
          </a:p>
        </p:txBody>
      </p:sp>
      <p:sp>
        <p:nvSpPr>
          <p:cNvPr id="3" name="Content Placeholder 2"/>
          <p:cNvSpPr>
            <a:spLocks noGrp="1"/>
          </p:cNvSpPr>
          <p:nvPr>
            <p:ph idx="1"/>
          </p:nvPr>
        </p:nvSpPr>
        <p:spPr>
          <a:xfrm>
            <a:off x="806123" y="1287887"/>
            <a:ext cx="8596668" cy="3880773"/>
          </a:xfrm>
        </p:spPr>
        <p:txBody>
          <a:bodyPr/>
          <a:lstStyle/>
          <a:p>
            <a:r>
              <a:rPr lang="en-US" dirty="0" smtClean="0"/>
              <a:t>This is the main page for OneDrive’s online portal. </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045" y="1966174"/>
            <a:ext cx="7925246" cy="4455774"/>
          </a:xfrm>
          <a:prstGeom prst="rect">
            <a:avLst/>
          </a:prstGeom>
        </p:spPr>
      </p:pic>
    </p:spTree>
    <p:extLst>
      <p:ext uri="{BB962C8B-B14F-4D97-AF65-F5344CB8AC3E}">
        <p14:creationId xmlns:p14="http://schemas.microsoft.com/office/powerpoint/2010/main" val="3838150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8287"/>
          </a:xfrm>
        </p:spPr>
        <p:txBody>
          <a:bodyPr>
            <a:normAutofit/>
          </a:bodyPr>
          <a:lstStyle/>
          <a:p>
            <a:r>
              <a:rPr lang="en-US" dirty="0" smtClean="0"/>
              <a:t>OneDrive Main Page Cont.	</a:t>
            </a:r>
            <a:endParaRPr lang="en-US" dirty="0"/>
          </a:p>
        </p:txBody>
      </p:sp>
      <p:sp>
        <p:nvSpPr>
          <p:cNvPr id="3" name="Content Placeholder 2"/>
          <p:cNvSpPr>
            <a:spLocks noGrp="1"/>
          </p:cNvSpPr>
          <p:nvPr>
            <p:ph idx="1"/>
          </p:nvPr>
        </p:nvSpPr>
        <p:spPr>
          <a:xfrm>
            <a:off x="677334" y="1287887"/>
            <a:ext cx="8596668" cy="3880773"/>
          </a:xfrm>
        </p:spPr>
        <p:txBody>
          <a:bodyPr/>
          <a:lstStyle/>
          <a:p>
            <a:r>
              <a:rPr lang="en-US" dirty="0" smtClean="0"/>
              <a:t>There are two options for adding files to OneDrive from the portal. New and Upload.</a:t>
            </a:r>
          </a:p>
          <a:p>
            <a:r>
              <a:rPr lang="en-US" dirty="0" smtClean="0"/>
              <a:t>New allows your to create a new Word document, </a:t>
            </a:r>
            <a:r>
              <a:rPr lang="en-US" dirty="0" err="1" smtClean="0"/>
              <a:t>Powerpoint</a:t>
            </a:r>
            <a:r>
              <a:rPr lang="en-US" dirty="0" smtClean="0"/>
              <a:t> presentation, Excel spreadsheet, </a:t>
            </a:r>
            <a:r>
              <a:rPr lang="en-US" dirty="0" err="1" smtClean="0"/>
              <a:t>Onenote</a:t>
            </a:r>
            <a:r>
              <a:rPr lang="en-US" dirty="0" smtClean="0"/>
              <a:t> notebook or Excel survey using the online tools. These tools are basically an online version of their respective programs. </a:t>
            </a:r>
          </a:p>
          <a:p>
            <a:r>
              <a:rPr lang="en-US" dirty="0" smtClean="0"/>
              <a:t>It also allows you to create new folders in your OneDrive directory in order to sort, organize and share what you have saved.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274" y="3810372"/>
            <a:ext cx="7724788" cy="2716576"/>
          </a:xfrm>
          <a:prstGeom prst="rect">
            <a:avLst/>
          </a:prstGeom>
        </p:spPr>
      </p:pic>
    </p:spTree>
    <p:extLst>
      <p:ext uri="{BB962C8B-B14F-4D97-AF65-F5344CB8AC3E}">
        <p14:creationId xmlns:p14="http://schemas.microsoft.com/office/powerpoint/2010/main" val="761596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8287"/>
          </a:xfrm>
        </p:spPr>
        <p:txBody>
          <a:bodyPr>
            <a:normAutofit/>
          </a:bodyPr>
          <a:lstStyle/>
          <a:p>
            <a:r>
              <a:rPr lang="en-US" dirty="0" smtClean="0"/>
              <a:t>OneDrive Main Page Cont.	</a:t>
            </a:r>
            <a:endParaRPr lang="en-US" dirty="0"/>
          </a:p>
        </p:txBody>
      </p:sp>
      <p:sp>
        <p:nvSpPr>
          <p:cNvPr id="3" name="Content Placeholder 2"/>
          <p:cNvSpPr>
            <a:spLocks noGrp="1"/>
          </p:cNvSpPr>
          <p:nvPr>
            <p:ph idx="1"/>
          </p:nvPr>
        </p:nvSpPr>
        <p:spPr>
          <a:xfrm>
            <a:off x="677334" y="1287887"/>
            <a:ext cx="8596668" cy="3880773"/>
          </a:xfrm>
        </p:spPr>
        <p:txBody>
          <a:bodyPr/>
          <a:lstStyle/>
          <a:p>
            <a:r>
              <a:rPr lang="en-US" dirty="0" smtClean="0"/>
              <a:t>Upload allows you to upload files from your computer to your OneDrive directory. </a:t>
            </a:r>
          </a:p>
          <a:p>
            <a:r>
              <a:rPr lang="en-US" dirty="0" smtClean="0"/>
              <a:t>When selected, it will open a window that allows you to browse your computer for a file that you want to upload. This does not have to be an Office file, it can be any kind of file you want to upload. </a:t>
            </a:r>
          </a:p>
          <a:p>
            <a:r>
              <a:rPr lang="en-US" dirty="0" smtClean="0"/>
              <a:t>This option will upload into whatever folder you currently have open. If you want to upload into a specific folder, open that folder and choose upload from there. </a:t>
            </a:r>
          </a:p>
          <a:p>
            <a:endParaRPr lang="en-US" dirty="0" smtClean="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360" y="3987188"/>
            <a:ext cx="7262615" cy="255404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360" y="4945395"/>
            <a:ext cx="7155696" cy="1484352"/>
          </a:xfrm>
          <a:prstGeom prst="rect">
            <a:avLst/>
          </a:prstGeom>
        </p:spPr>
      </p:pic>
    </p:spTree>
    <p:extLst>
      <p:ext uri="{BB962C8B-B14F-4D97-AF65-F5344CB8AC3E}">
        <p14:creationId xmlns:p14="http://schemas.microsoft.com/office/powerpoint/2010/main" val="273620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lstStyle/>
          <a:p>
            <a:r>
              <a:rPr lang="en-US" dirty="0" smtClean="0"/>
              <a:t>Sharing a File	</a:t>
            </a:r>
            <a:endParaRPr lang="en-US" dirty="0"/>
          </a:p>
        </p:txBody>
      </p:sp>
      <p:sp>
        <p:nvSpPr>
          <p:cNvPr id="3" name="Content Placeholder 2"/>
          <p:cNvSpPr>
            <a:spLocks noGrp="1"/>
          </p:cNvSpPr>
          <p:nvPr>
            <p:ph idx="1"/>
          </p:nvPr>
        </p:nvSpPr>
        <p:spPr>
          <a:xfrm>
            <a:off x="677334" y="1854559"/>
            <a:ext cx="8596668" cy="4624686"/>
          </a:xfrm>
        </p:spPr>
        <p:txBody>
          <a:bodyPr/>
          <a:lstStyle/>
          <a:p>
            <a:r>
              <a:rPr lang="en-US" dirty="0" smtClean="0"/>
              <a:t>Once you have a file created or uploaded, you will want to know how to share it with others. There are 2 ways to do this.</a:t>
            </a:r>
          </a:p>
          <a:p>
            <a:r>
              <a:rPr lang="en-US" dirty="0" smtClean="0"/>
              <a:t>First click the lock icon on the file you want to share.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379" y="3152259"/>
            <a:ext cx="6928644" cy="3584242"/>
          </a:xfrm>
          <a:prstGeom prst="rect">
            <a:avLst/>
          </a:prstGeom>
        </p:spPr>
      </p:pic>
    </p:spTree>
    <p:extLst>
      <p:ext uri="{BB962C8B-B14F-4D97-AF65-F5344CB8AC3E}">
        <p14:creationId xmlns:p14="http://schemas.microsoft.com/office/powerpoint/2010/main" val="370957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lstStyle/>
          <a:p>
            <a:r>
              <a:rPr lang="en-US" dirty="0" smtClean="0"/>
              <a:t>Sharing a File	</a:t>
            </a:r>
            <a:endParaRPr lang="en-US" dirty="0"/>
          </a:p>
        </p:txBody>
      </p:sp>
      <p:sp>
        <p:nvSpPr>
          <p:cNvPr id="3" name="Content Placeholder 2"/>
          <p:cNvSpPr>
            <a:spLocks noGrp="1"/>
          </p:cNvSpPr>
          <p:nvPr>
            <p:ph idx="1"/>
          </p:nvPr>
        </p:nvSpPr>
        <p:spPr>
          <a:xfrm>
            <a:off x="677334" y="1854559"/>
            <a:ext cx="8596668" cy="4624686"/>
          </a:xfrm>
        </p:spPr>
        <p:txBody>
          <a:bodyPr/>
          <a:lstStyle/>
          <a:p>
            <a:r>
              <a:rPr lang="en-US" dirty="0" smtClean="0"/>
              <a:t>This will bring up the sharing window. This shows you who the file is currently shared with, as well as letting you share it with others. </a:t>
            </a:r>
          </a:p>
          <a:p>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55" y="2518846"/>
            <a:ext cx="6975377" cy="4076825"/>
          </a:xfrm>
          <a:prstGeom prst="rect">
            <a:avLst/>
          </a:prstGeom>
        </p:spPr>
      </p:pic>
    </p:spTree>
    <p:extLst>
      <p:ext uri="{BB962C8B-B14F-4D97-AF65-F5344CB8AC3E}">
        <p14:creationId xmlns:p14="http://schemas.microsoft.com/office/powerpoint/2010/main" val="4145340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lstStyle/>
          <a:p>
            <a:r>
              <a:rPr lang="en-US" dirty="0" smtClean="0"/>
              <a:t>Sharing a File	</a:t>
            </a:r>
            <a:endParaRPr lang="en-US" dirty="0"/>
          </a:p>
        </p:txBody>
      </p:sp>
      <p:sp>
        <p:nvSpPr>
          <p:cNvPr id="3" name="Content Placeholder 2"/>
          <p:cNvSpPr>
            <a:spLocks noGrp="1"/>
          </p:cNvSpPr>
          <p:nvPr>
            <p:ph idx="1"/>
          </p:nvPr>
        </p:nvSpPr>
        <p:spPr>
          <a:xfrm>
            <a:off x="677334" y="1854559"/>
            <a:ext cx="8596668" cy="4624686"/>
          </a:xfrm>
        </p:spPr>
        <p:txBody>
          <a:bodyPr/>
          <a:lstStyle/>
          <a:p>
            <a:r>
              <a:rPr lang="en-US" dirty="0" smtClean="0"/>
              <a:t>The two methods of sharing a file are by inviting them, or by generating a link to email out to others. </a:t>
            </a:r>
          </a:p>
          <a:p>
            <a:r>
              <a:rPr lang="en-US" dirty="0" smtClean="0"/>
              <a:t>The Invite People option allows you to search for users to share with, as well as selecting if those uses can view or edit the document.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874" y="3183135"/>
            <a:ext cx="5639587" cy="3296110"/>
          </a:xfrm>
          <a:prstGeom prst="rect">
            <a:avLst/>
          </a:prstGeom>
        </p:spPr>
      </p:pic>
    </p:spTree>
    <p:extLst>
      <p:ext uri="{BB962C8B-B14F-4D97-AF65-F5344CB8AC3E}">
        <p14:creationId xmlns:p14="http://schemas.microsoft.com/office/powerpoint/2010/main" val="266326400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135</TotalTime>
  <Words>1052</Words>
  <Application>Microsoft Office PowerPoint</Application>
  <PresentationFormat>Custom</PresentationFormat>
  <Paragraphs>62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Facet</vt:lpstr>
      <vt:lpstr>How to use OneDrive</vt:lpstr>
      <vt:lpstr>Logging In</vt:lpstr>
      <vt:lpstr>Navigating to OneDrive</vt:lpstr>
      <vt:lpstr>OneDrive Main Page  </vt:lpstr>
      <vt:lpstr>OneDrive Main Page Cont. </vt:lpstr>
      <vt:lpstr>OneDrive Main Page Cont. </vt:lpstr>
      <vt:lpstr>Sharing a File </vt:lpstr>
      <vt:lpstr>Sharing a File </vt:lpstr>
      <vt:lpstr>Sharing a File </vt:lpstr>
      <vt:lpstr>Sharing a File </vt:lpstr>
      <vt:lpstr>Inviting People</vt:lpstr>
      <vt:lpstr>Sharing with a Link</vt:lpstr>
      <vt:lpstr>Viewing Shared Files </vt:lpstr>
      <vt:lpstr>Shared Files Continued </vt:lpstr>
      <vt:lpstr>Editing Office Files</vt:lpstr>
      <vt:lpstr>Downloading Files</vt:lpstr>
      <vt:lpstr>More 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OneDrive</dc:title>
  <dc:creator>DeMoss, Arron</dc:creator>
  <cp:lastModifiedBy>Coy, Heather</cp:lastModifiedBy>
  <cp:revision>15</cp:revision>
  <dcterms:created xsi:type="dcterms:W3CDTF">2014-09-01T14:53:33Z</dcterms:created>
  <dcterms:modified xsi:type="dcterms:W3CDTF">2014-09-25T12:37:54Z</dcterms:modified>
</cp:coreProperties>
</file>